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59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3" r:id="rId40"/>
    <p:sldId id="932" r:id="rId41"/>
    <p:sldId id="937" r:id="rId42"/>
    <p:sldId id="935" r:id="rId43"/>
    <p:sldId id="933" r:id="rId44"/>
    <p:sldId id="934" r:id="rId45"/>
    <p:sldId id="260" r:id="rId46"/>
    <p:sldId id="938" r:id="rId47"/>
    <p:sldId id="474" r:id="rId48"/>
    <p:sldId id="930" r:id="rId49"/>
    <p:sldId id="282" r:id="rId50"/>
    <p:sldId id="307" r:id="rId51"/>
    <p:sldId id="925" r:id="rId52"/>
    <p:sldId id="349" r:id="rId53"/>
    <p:sldId id="924" r:id="rId54"/>
    <p:sldId id="268" r:id="rId55"/>
    <p:sldId id="985" r:id="rId56"/>
    <p:sldId id="1004" r:id="rId57"/>
    <p:sldId id="974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42"/>
    <p:restoredTop sz="71168"/>
  </p:normalViewPr>
  <p:slideViewPr>
    <p:cSldViewPr snapToGrid="0">
      <p:cViewPr>
        <p:scale>
          <a:sx n="90" d="100"/>
          <a:sy n="90" d="100"/>
        </p:scale>
        <p:origin x="1976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png"/><Relationship Id="rId4" Type="http://schemas.openxmlformats.org/officeDocument/2006/relationships/hyperlink" Target="https://youtu.be/oZrZlx2fmc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0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0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1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1811</Words>
  <Application>Microsoft Macintosh PowerPoint</Application>
  <PresentationFormat>On-screen Show (16:9)</PresentationFormat>
  <Paragraphs>376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Service Mesh (Istio) and Human Physiology Checks and Balances Data Plane and the Control Plane</vt:lpstr>
      <vt:lpstr>Awareness at many levels</vt:lpstr>
      <vt:lpstr>DevOps for Smart Cities</vt:lpstr>
      <vt:lpstr>DevOps Goals for Governance</vt:lpstr>
      <vt:lpstr>Cyber-Physical Space Integration</vt:lpstr>
      <vt:lpstr>We are in the Universe, now!</vt:lpstr>
      <vt:lpstr>Abundant Tools and Data Sources  can all be accessed through Web Browsers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650</cp:revision>
  <dcterms:modified xsi:type="dcterms:W3CDTF">2020-09-21T10:12:25Z</dcterms:modified>
</cp:coreProperties>
</file>